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8" r:id="rId2"/>
    <p:sldId id="267" r:id="rId3"/>
    <p:sldId id="260" r:id="rId4"/>
    <p:sldId id="263" r:id="rId5"/>
    <p:sldId id="269" r:id="rId6"/>
    <p:sldId id="266" r:id="rId7"/>
    <p:sldId id="26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syedareehaquasar.github.io/education/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syedareehaquasar.github.io/education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9055CF-8DEB-4A02-949A-DE72B6AC5D37}" type="doc">
      <dgm:prSet loTypeId="urn:microsoft.com/office/officeart/2005/8/layout/hList6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2E8A29-955A-4C7C-A174-3E9DCD4DC89B}">
      <dgm:prSet phldrT="[Text]"/>
      <dgm:spPr/>
      <dgm:t>
        <a:bodyPr/>
        <a:lstStyle/>
        <a:p>
          <a:r>
            <a:rPr lang="en-US" b="0" i="0" dirty="0">
              <a:hlinkClick xmlns:r="http://schemas.openxmlformats.org/officeDocument/2006/relationships" r:id="rId1"/>
            </a:rPr>
            <a:t>NOTE-A-BOARD</a:t>
          </a:r>
          <a:endParaRPr lang="en-US" b="0" i="0" dirty="0"/>
        </a:p>
        <a:p>
          <a:r>
            <a:rPr lang="en-US" b="0" i="0" dirty="0"/>
            <a:t>A practical combination of creating your </a:t>
          </a:r>
          <a:r>
            <a:rPr lang="en-US" b="0" i="0" dirty="0" err="1"/>
            <a:t>personalised</a:t>
          </a:r>
          <a:r>
            <a:rPr lang="en-US" b="0" i="0" dirty="0"/>
            <a:t> notes.</a:t>
          </a:r>
          <a:endParaRPr lang="en-US" dirty="0"/>
        </a:p>
      </dgm:t>
    </dgm:pt>
    <dgm:pt modelId="{BA7938E6-8DFA-40B7-B4C4-EACC6D85FC31}" type="parTrans" cxnId="{2986897A-7787-444F-B6C8-41F3823EF3C1}">
      <dgm:prSet/>
      <dgm:spPr/>
      <dgm:t>
        <a:bodyPr/>
        <a:lstStyle/>
        <a:p>
          <a:endParaRPr lang="en-US"/>
        </a:p>
      </dgm:t>
    </dgm:pt>
    <dgm:pt modelId="{C2176686-D23E-48EB-9D1B-1A1B46236638}" type="sibTrans" cxnId="{2986897A-7787-444F-B6C8-41F3823EF3C1}">
      <dgm:prSet/>
      <dgm:spPr/>
      <dgm:t>
        <a:bodyPr/>
        <a:lstStyle/>
        <a:p>
          <a:endParaRPr lang="en-US"/>
        </a:p>
      </dgm:t>
    </dgm:pt>
    <dgm:pt modelId="{B6E26FFC-9977-4BBC-BEC7-3D6B63754E52}">
      <dgm:prSet phldrT="[Text]"/>
      <dgm:spPr/>
      <dgm:t>
        <a:bodyPr/>
        <a:lstStyle/>
        <a:p>
          <a:r>
            <a:rPr lang="en-US" b="0" i="0" dirty="0">
              <a:hlinkClick xmlns:r="http://schemas.openxmlformats.org/officeDocument/2006/relationships" r:id="rId1"/>
            </a:rPr>
            <a:t>Search and Solve!</a:t>
          </a:r>
          <a:endParaRPr lang="en-US" b="0" i="0" dirty="0"/>
        </a:p>
        <a:p>
          <a:r>
            <a:rPr lang="en-US" b="0" i="0" dirty="0"/>
            <a:t>A service which enables to find the relevant content for the items that you search and simplifies your life!</a:t>
          </a:r>
          <a:endParaRPr lang="en-US" dirty="0"/>
        </a:p>
      </dgm:t>
    </dgm:pt>
    <dgm:pt modelId="{5CEFBD89-2F4F-4B51-A98A-0F3C86494166}" type="parTrans" cxnId="{17E73148-9C08-4999-B21E-F3C5A0E3FC0C}">
      <dgm:prSet/>
      <dgm:spPr/>
      <dgm:t>
        <a:bodyPr/>
        <a:lstStyle/>
        <a:p>
          <a:endParaRPr lang="en-US"/>
        </a:p>
      </dgm:t>
    </dgm:pt>
    <dgm:pt modelId="{48634C00-2335-4923-9072-EB7482323D9C}" type="sibTrans" cxnId="{17E73148-9C08-4999-B21E-F3C5A0E3FC0C}">
      <dgm:prSet/>
      <dgm:spPr/>
      <dgm:t>
        <a:bodyPr/>
        <a:lstStyle/>
        <a:p>
          <a:endParaRPr lang="en-US"/>
        </a:p>
      </dgm:t>
    </dgm:pt>
    <dgm:pt modelId="{6D0E5D9F-7263-4526-A227-51301233F549}">
      <dgm:prSet phldrT="[Text]"/>
      <dgm:spPr/>
      <dgm:t>
        <a:bodyPr/>
        <a:lstStyle/>
        <a:p>
          <a:r>
            <a:rPr lang="en-US" b="0" i="0" dirty="0" err="1">
              <a:hlinkClick xmlns:r="http://schemas.openxmlformats.org/officeDocument/2006/relationships" r:id="rId1"/>
            </a:rPr>
            <a:t>WhatBot</a:t>
          </a:r>
          <a:r>
            <a:rPr lang="en-US" b="0" i="0" dirty="0">
              <a:hlinkClick xmlns:r="http://schemas.openxmlformats.org/officeDocument/2006/relationships" r:id="rId1"/>
            </a:rPr>
            <a:t>!!</a:t>
          </a:r>
          <a:endParaRPr lang="en-US" b="0" i="0" dirty="0"/>
        </a:p>
        <a:p>
          <a:r>
            <a:rPr lang="en-US" b="0" i="0" dirty="0" err="1"/>
            <a:t>WhatBot</a:t>
          </a:r>
          <a:r>
            <a:rPr lang="en-US" b="0" i="0" dirty="0"/>
            <a:t> is your friend which will help you to cross the hurdles coming up on your way.</a:t>
          </a:r>
          <a:endParaRPr lang="en-US" dirty="0"/>
        </a:p>
      </dgm:t>
    </dgm:pt>
    <dgm:pt modelId="{23416D07-25F8-426C-BC65-639E6BCF4D6D}" type="parTrans" cxnId="{C8C462C6-33A3-4E8B-91FE-36DBE92F1C4A}">
      <dgm:prSet/>
      <dgm:spPr/>
      <dgm:t>
        <a:bodyPr/>
        <a:lstStyle/>
        <a:p>
          <a:endParaRPr lang="en-US"/>
        </a:p>
      </dgm:t>
    </dgm:pt>
    <dgm:pt modelId="{DE289E29-1989-4D8E-8AA6-F030105B3F13}" type="sibTrans" cxnId="{C8C462C6-33A3-4E8B-91FE-36DBE92F1C4A}">
      <dgm:prSet/>
      <dgm:spPr/>
      <dgm:t>
        <a:bodyPr/>
        <a:lstStyle/>
        <a:p>
          <a:endParaRPr lang="en-US"/>
        </a:p>
      </dgm:t>
    </dgm:pt>
    <dgm:pt modelId="{E5E95E82-EF79-43CA-AA86-43B0E1CBCD3F}">
      <dgm:prSet phldrT="[Text]"/>
      <dgm:spPr/>
      <dgm:t>
        <a:bodyPr/>
        <a:lstStyle/>
        <a:p>
          <a:r>
            <a:rPr lang="en-US" b="0" i="0" dirty="0">
              <a:hlinkClick xmlns:r="http://schemas.openxmlformats.org/officeDocument/2006/relationships" r:id="rId1"/>
            </a:rPr>
            <a:t>Contact the counsellor</a:t>
          </a:r>
          <a:endParaRPr lang="en-US" b="0" i="0" dirty="0"/>
        </a:p>
        <a:p>
          <a:r>
            <a:rPr lang="en-US" b="0" i="0" dirty="0"/>
            <a:t>A scripting service which will lead to contact the counsellor for the appropriate guidance and mentorship.</a:t>
          </a:r>
          <a:endParaRPr lang="en-US" dirty="0"/>
        </a:p>
      </dgm:t>
    </dgm:pt>
    <dgm:pt modelId="{FD76A3AE-1B6C-45A0-8E84-63160283749F}" type="parTrans" cxnId="{A76240AD-13F6-40C0-BD9B-102D5EC0AE51}">
      <dgm:prSet/>
      <dgm:spPr/>
      <dgm:t>
        <a:bodyPr/>
        <a:lstStyle/>
        <a:p>
          <a:endParaRPr lang="en-US"/>
        </a:p>
      </dgm:t>
    </dgm:pt>
    <dgm:pt modelId="{BF76010C-5523-4E13-B3E7-886DCE6AEBD4}" type="sibTrans" cxnId="{A76240AD-13F6-40C0-BD9B-102D5EC0AE51}">
      <dgm:prSet/>
      <dgm:spPr/>
      <dgm:t>
        <a:bodyPr/>
        <a:lstStyle/>
        <a:p>
          <a:endParaRPr lang="en-US"/>
        </a:p>
      </dgm:t>
    </dgm:pt>
    <dgm:pt modelId="{6F1872F4-A030-4D64-A17C-72EA1ABBD62E}" type="pres">
      <dgm:prSet presAssocID="{CF9055CF-8DEB-4A02-949A-DE72B6AC5D37}" presName="Name0" presStyleCnt="0">
        <dgm:presLayoutVars>
          <dgm:dir/>
          <dgm:resizeHandles val="exact"/>
        </dgm:presLayoutVars>
      </dgm:prSet>
      <dgm:spPr/>
    </dgm:pt>
    <dgm:pt modelId="{98302F07-D6A9-46A5-9807-EBF6C9F5B2DD}" type="pres">
      <dgm:prSet presAssocID="{082E8A29-955A-4C7C-A174-3E9DCD4DC89B}" presName="node" presStyleLbl="node1" presStyleIdx="0" presStyleCnt="4">
        <dgm:presLayoutVars>
          <dgm:bulletEnabled val="1"/>
        </dgm:presLayoutVars>
      </dgm:prSet>
      <dgm:spPr/>
    </dgm:pt>
    <dgm:pt modelId="{6681DF6F-8E98-430C-9A87-14BEC6C3269E}" type="pres">
      <dgm:prSet presAssocID="{C2176686-D23E-48EB-9D1B-1A1B46236638}" presName="sibTrans" presStyleCnt="0"/>
      <dgm:spPr/>
    </dgm:pt>
    <dgm:pt modelId="{DAD9059A-916A-4916-A2A8-B42491568DD3}" type="pres">
      <dgm:prSet presAssocID="{B6E26FFC-9977-4BBC-BEC7-3D6B63754E52}" presName="node" presStyleLbl="node1" presStyleIdx="1" presStyleCnt="4">
        <dgm:presLayoutVars>
          <dgm:bulletEnabled val="1"/>
        </dgm:presLayoutVars>
      </dgm:prSet>
      <dgm:spPr/>
    </dgm:pt>
    <dgm:pt modelId="{39AEACD1-F8CF-4528-8379-DAA829B3790B}" type="pres">
      <dgm:prSet presAssocID="{48634C00-2335-4923-9072-EB7482323D9C}" presName="sibTrans" presStyleCnt="0"/>
      <dgm:spPr/>
    </dgm:pt>
    <dgm:pt modelId="{25A33852-3C4B-4406-8856-3A4D6201948C}" type="pres">
      <dgm:prSet presAssocID="{6D0E5D9F-7263-4526-A227-51301233F549}" presName="node" presStyleLbl="node1" presStyleIdx="2" presStyleCnt="4">
        <dgm:presLayoutVars>
          <dgm:bulletEnabled val="1"/>
        </dgm:presLayoutVars>
      </dgm:prSet>
      <dgm:spPr/>
    </dgm:pt>
    <dgm:pt modelId="{562EDDC3-60FD-463F-A6DB-A597D604B642}" type="pres">
      <dgm:prSet presAssocID="{DE289E29-1989-4D8E-8AA6-F030105B3F13}" presName="sibTrans" presStyleCnt="0"/>
      <dgm:spPr/>
    </dgm:pt>
    <dgm:pt modelId="{86146B22-5360-4D1B-AC91-3378F10134EE}" type="pres">
      <dgm:prSet presAssocID="{E5E95E82-EF79-43CA-AA86-43B0E1CBCD3F}" presName="node" presStyleLbl="node1" presStyleIdx="3" presStyleCnt="4">
        <dgm:presLayoutVars>
          <dgm:bulletEnabled val="1"/>
        </dgm:presLayoutVars>
      </dgm:prSet>
      <dgm:spPr/>
    </dgm:pt>
  </dgm:ptLst>
  <dgm:cxnLst>
    <dgm:cxn modelId="{0676BA07-1135-49D0-993A-27A9F99FC0CD}" type="presOf" srcId="{B6E26FFC-9977-4BBC-BEC7-3D6B63754E52}" destId="{DAD9059A-916A-4916-A2A8-B42491568DD3}" srcOrd="0" destOrd="0" presId="urn:microsoft.com/office/officeart/2005/8/layout/hList6"/>
    <dgm:cxn modelId="{5351B217-259B-4E6A-85F5-2E408BEB0764}" type="presOf" srcId="{082E8A29-955A-4C7C-A174-3E9DCD4DC89B}" destId="{98302F07-D6A9-46A5-9807-EBF6C9F5B2DD}" srcOrd="0" destOrd="0" presId="urn:microsoft.com/office/officeart/2005/8/layout/hList6"/>
    <dgm:cxn modelId="{77BD0D2D-7C4E-49B3-9A72-0FD33F32D294}" type="presOf" srcId="{6D0E5D9F-7263-4526-A227-51301233F549}" destId="{25A33852-3C4B-4406-8856-3A4D6201948C}" srcOrd="0" destOrd="0" presId="urn:microsoft.com/office/officeart/2005/8/layout/hList6"/>
    <dgm:cxn modelId="{17E73148-9C08-4999-B21E-F3C5A0E3FC0C}" srcId="{CF9055CF-8DEB-4A02-949A-DE72B6AC5D37}" destId="{B6E26FFC-9977-4BBC-BEC7-3D6B63754E52}" srcOrd="1" destOrd="0" parTransId="{5CEFBD89-2F4F-4B51-A98A-0F3C86494166}" sibTransId="{48634C00-2335-4923-9072-EB7482323D9C}"/>
    <dgm:cxn modelId="{2986897A-7787-444F-B6C8-41F3823EF3C1}" srcId="{CF9055CF-8DEB-4A02-949A-DE72B6AC5D37}" destId="{082E8A29-955A-4C7C-A174-3E9DCD4DC89B}" srcOrd="0" destOrd="0" parTransId="{BA7938E6-8DFA-40B7-B4C4-EACC6D85FC31}" sibTransId="{C2176686-D23E-48EB-9D1B-1A1B46236638}"/>
    <dgm:cxn modelId="{A76240AD-13F6-40C0-BD9B-102D5EC0AE51}" srcId="{CF9055CF-8DEB-4A02-949A-DE72B6AC5D37}" destId="{E5E95E82-EF79-43CA-AA86-43B0E1CBCD3F}" srcOrd="3" destOrd="0" parTransId="{FD76A3AE-1B6C-45A0-8E84-63160283749F}" sibTransId="{BF76010C-5523-4E13-B3E7-886DCE6AEBD4}"/>
    <dgm:cxn modelId="{C8C462C6-33A3-4E8B-91FE-36DBE92F1C4A}" srcId="{CF9055CF-8DEB-4A02-949A-DE72B6AC5D37}" destId="{6D0E5D9F-7263-4526-A227-51301233F549}" srcOrd="2" destOrd="0" parTransId="{23416D07-25F8-426C-BC65-639E6BCF4D6D}" sibTransId="{DE289E29-1989-4D8E-8AA6-F030105B3F13}"/>
    <dgm:cxn modelId="{2FA258D4-5B38-426D-B0D7-CD8F217A1137}" type="presOf" srcId="{E5E95E82-EF79-43CA-AA86-43B0E1CBCD3F}" destId="{86146B22-5360-4D1B-AC91-3378F10134EE}" srcOrd="0" destOrd="0" presId="urn:microsoft.com/office/officeart/2005/8/layout/hList6"/>
    <dgm:cxn modelId="{24179AE2-AA7E-4702-A358-E95F80152CCA}" type="presOf" srcId="{CF9055CF-8DEB-4A02-949A-DE72B6AC5D37}" destId="{6F1872F4-A030-4D64-A17C-72EA1ABBD62E}" srcOrd="0" destOrd="0" presId="urn:microsoft.com/office/officeart/2005/8/layout/hList6"/>
    <dgm:cxn modelId="{D4055BC1-25B1-4CD1-BF08-20C154FADF73}" type="presParOf" srcId="{6F1872F4-A030-4D64-A17C-72EA1ABBD62E}" destId="{98302F07-D6A9-46A5-9807-EBF6C9F5B2DD}" srcOrd="0" destOrd="0" presId="urn:microsoft.com/office/officeart/2005/8/layout/hList6"/>
    <dgm:cxn modelId="{584E2F3E-994B-49B2-AD46-0E8D6E4A468B}" type="presParOf" srcId="{6F1872F4-A030-4D64-A17C-72EA1ABBD62E}" destId="{6681DF6F-8E98-430C-9A87-14BEC6C3269E}" srcOrd="1" destOrd="0" presId="urn:microsoft.com/office/officeart/2005/8/layout/hList6"/>
    <dgm:cxn modelId="{FD54A181-98DF-439C-9CA4-93CD1333DEC4}" type="presParOf" srcId="{6F1872F4-A030-4D64-A17C-72EA1ABBD62E}" destId="{DAD9059A-916A-4916-A2A8-B42491568DD3}" srcOrd="2" destOrd="0" presId="urn:microsoft.com/office/officeart/2005/8/layout/hList6"/>
    <dgm:cxn modelId="{B910F504-589D-4168-B820-FECB0EF26955}" type="presParOf" srcId="{6F1872F4-A030-4D64-A17C-72EA1ABBD62E}" destId="{39AEACD1-F8CF-4528-8379-DAA829B3790B}" srcOrd="3" destOrd="0" presId="urn:microsoft.com/office/officeart/2005/8/layout/hList6"/>
    <dgm:cxn modelId="{AEDC4C6E-DC7C-4364-8563-E748313EFA17}" type="presParOf" srcId="{6F1872F4-A030-4D64-A17C-72EA1ABBD62E}" destId="{25A33852-3C4B-4406-8856-3A4D6201948C}" srcOrd="4" destOrd="0" presId="urn:microsoft.com/office/officeart/2005/8/layout/hList6"/>
    <dgm:cxn modelId="{CBF7D188-2B16-4153-AEAE-C484C833188A}" type="presParOf" srcId="{6F1872F4-A030-4D64-A17C-72EA1ABBD62E}" destId="{562EDDC3-60FD-463F-A6DB-A597D604B642}" srcOrd="5" destOrd="0" presId="urn:microsoft.com/office/officeart/2005/8/layout/hList6"/>
    <dgm:cxn modelId="{A7220034-7FD2-4082-91F9-5EDDE0F524D0}" type="presParOf" srcId="{6F1872F4-A030-4D64-A17C-72EA1ABBD62E}" destId="{86146B22-5360-4D1B-AC91-3378F10134EE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302F07-D6A9-46A5-9807-EBF6C9F5B2DD}">
      <dsp:nvSpPr>
        <dsp:cNvPr id="0" name=""/>
        <dsp:cNvSpPr/>
      </dsp:nvSpPr>
      <dsp:spPr>
        <a:xfrm rot="16200000">
          <a:off x="-851716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0" rIns="115875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hlinkClick xmlns:r="http://schemas.openxmlformats.org/officeDocument/2006/relationships" r:id="rId1"/>
            </a:rPr>
            <a:t>NOTE-A-BOARD</a:t>
          </a:r>
          <a:endParaRPr lang="en-US" sz="1800" b="0" i="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A practical combination of creating your </a:t>
          </a:r>
          <a:r>
            <a:rPr lang="en-US" sz="1800" b="0" i="0" kern="1200" dirty="0" err="1"/>
            <a:t>personalised</a:t>
          </a:r>
          <a:r>
            <a:rPr lang="en-US" sz="1800" b="0" i="0" kern="1200" dirty="0"/>
            <a:t> notes.</a:t>
          </a:r>
          <a:endParaRPr lang="en-US" sz="1800" kern="1200" dirty="0"/>
        </a:p>
      </dsp:txBody>
      <dsp:txXfrm rot="5400000">
        <a:off x="2322" y="797242"/>
        <a:ext cx="2278137" cy="2391727"/>
      </dsp:txXfrm>
    </dsp:sp>
    <dsp:sp modelId="{DAD9059A-916A-4916-A2A8-B42491568DD3}">
      <dsp:nvSpPr>
        <dsp:cNvPr id="0" name=""/>
        <dsp:cNvSpPr/>
      </dsp:nvSpPr>
      <dsp:spPr>
        <a:xfrm rot="16200000">
          <a:off x="1597281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0" rIns="115875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hlinkClick xmlns:r="http://schemas.openxmlformats.org/officeDocument/2006/relationships" r:id="rId1"/>
            </a:rPr>
            <a:t>Search and Solve!</a:t>
          </a:r>
          <a:endParaRPr lang="en-US" sz="1800" b="0" i="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A service which enables to find the relevant content for the items that you search and simplifies your life!</a:t>
          </a:r>
          <a:endParaRPr lang="en-US" sz="1800" kern="1200" dirty="0"/>
        </a:p>
      </dsp:txBody>
      <dsp:txXfrm rot="5400000">
        <a:off x="2451319" y="797242"/>
        <a:ext cx="2278137" cy="2391727"/>
      </dsp:txXfrm>
    </dsp:sp>
    <dsp:sp modelId="{25A33852-3C4B-4406-8856-3A4D6201948C}">
      <dsp:nvSpPr>
        <dsp:cNvPr id="0" name=""/>
        <dsp:cNvSpPr/>
      </dsp:nvSpPr>
      <dsp:spPr>
        <a:xfrm rot="16200000">
          <a:off x="4046280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0" rIns="115875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 err="1">
              <a:hlinkClick xmlns:r="http://schemas.openxmlformats.org/officeDocument/2006/relationships" r:id="rId1"/>
            </a:rPr>
            <a:t>WhatBot</a:t>
          </a:r>
          <a:r>
            <a:rPr lang="en-US" sz="1800" b="0" i="0" kern="1200" dirty="0">
              <a:hlinkClick xmlns:r="http://schemas.openxmlformats.org/officeDocument/2006/relationships" r:id="rId1"/>
            </a:rPr>
            <a:t>!!</a:t>
          </a:r>
          <a:endParaRPr lang="en-US" sz="1800" b="0" i="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 err="1"/>
            <a:t>WhatBot</a:t>
          </a:r>
          <a:r>
            <a:rPr lang="en-US" sz="1800" b="0" i="0" kern="1200" dirty="0"/>
            <a:t> is your friend which will help you to cross the hurdles coming up on your way.</a:t>
          </a:r>
          <a:endParaRPr lang="en-US" sz="1800" kern="1200" dirty="0"/>
        </a:p>
      </dsp:txBody>
      <dsp:txXfrm rot="5400000">
        <a:off x="4900318" y="797242"/>
        <a:ext cx="2278137" cy="2391727"/>
      </dsp:txXfrm>
    </dsp:sp>
    <dsp:sp modelId="{86146B22-5360-4D1B-AC91-3378F10134EE}">
      <dsp:nvSpPr>
        <dsp:cNvPr id="0" name=""/>
        <dsp:cNvSpPr/>
      </dsp:nvSpPr>
      <dsp:spPr>
        <a:xfrm rot="16200000">
          <a:off x="6495278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0" rIns="115875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hlinkClick xmlns:r="http://schemas.openxmlformats.org/officeDocument/2006/relationships" r:id="rId1"/>
            </a:rPr>
            <a:t>Contact the counsellor</a:t>
          </a:r>
          <a:endParaRPr lang="en-US" sz="1800" b="0" i="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A scripting service which will lead to contact the counsellor for the appropriate guidance and mentorship.</a:t>
          </a:r>
          <a:endParaRPr lang="en-US" sz="1800" kern="1200" dirty="0"/>
        </a:p>
      </dsp:txBody>
      <dsp:txXfrm rot="5400000">
        <a:off x="7349316" y="797242"/>
        <a:ext cx="2278137" cy="23917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9/20/2020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9/20/2020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68C3B55-063A-4538-93FE-19CD24741D65}" type="datetime1">
              <a:rPr lang="en-US" smtClean="0"/>
              <a:t>9/20/2020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SRK ~ Swadhyay!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D2C38-1006-48A8-8948-46D94C0D6C49}" type="datetime1">
              <a:rPr lang="en-US" smtClean="0"/>
              <a:t>9/20/2020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SRK ~ Swadhyay!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AE94CF7C-9023-4E54-9E14-830828D30CCB}" type="datetime1">
              <a:rPr lang="en-US" smtClean="0"/>
              <a:t>9/20/2020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r>
              <a:rPr lang="en-US"/>
              <a:t>SRK ~ Swadhyay!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E0B9-31C7-4332-8492-E563B9CE4475}" type="datetime1">
              <a:rPr lang="en-US" smtClean="0"/>
              <a:t>9/20/2020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SRK ~ Swadhyay!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B71A4FD-D81B-4D86-A6CA-7B84488F5AC3}" type="datetime1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SRK ~ Swadhyay!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DDE22-D679-40BE-8E94-69C18894384A}" type="datetime1">
              <a:rPr lang="en-US" smtClean="0"/>
              <a:t>9/20/2020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SRK ~ Swadhyay!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697CB-358C-43E0-8566-D6C387F33495}" type="datetime1">
              <a:rPr lang="en-US" smtClean="0"/>
              <a:t>9/20/2020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SRK ~ Swadhyay!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8F786-33C6-4867-B510-9B92014FE0D8}" type="datetime1">
              <a:rPr lang="en-US" smtClean="0"/>
              <a:t>9/20/2020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SRK ~ Swadhyay!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34C9E-E542-4016-A7D8-A010CD10BB90}" type="datetime1">
              <a:rPr lang="en-US" smtClean="0"/>
              <a:t>9/20/2020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SRK ~ Swadhyay!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F689B-83F5-4B11-A00A-8E854CBAC69C}" type="datetime1">
              <a:rPr lang="en-US" smtClean="0"/>
              <a:t>9/20/2020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SRK ~ Swadhyay!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83E0D-245C-47D1-96BC-D4124ACC498B}" type="datetime1">
              <a:rPr lang="en-US" smtClean="0"/>
              <a:t>9/20/2020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SRK ~ Swadhyay!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8FB9B0F-AD9E-4C23-9CE2-20F994388117}" type="datetime1">
              <a:rPr lang="en-US" smtClean="0"/>
              <a:t>9/20/2020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SRK ~ Swadhyay!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71674" y="1943842"/>
            <a:ext cx="9330431" cy="2387600"/>
          </a:xfrm>
        </p:spPr>
        <p:txBody>
          <a:bodyPr>
            <a:noAutofit/>
          </a:bodyPr>
          <a:lstStyle/>
          <a:p>
            <a:r>
              <a:rPr lang="en-US" sz="14900" dirty="0" err="1"/>
              <a:t>Swadhyay</a:t>
            </a:r>
            <a:r>
              <a:rPr lang="en-US" sz="14900" dirty="0"/>
              <a:t>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“Be curious, Be patient, not judgmental”</a:t>
            </a:r>
          </a:p>
          <a:p>
            <a:r>
              <a:rPr lang="en-US" dirty="0"/>
              <a:t>A platform promoting self-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64DF2E-7246-40D2-9C03-3175B8723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SRK ~ Swadhyay!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7D34A5-1B2E-4ADF-A84F-A51EA24C5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926D57-1F3A-4CCE-A8DE-62DE29A7A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578" y="481263"/>
            <a:ext cx="10480843" cy="589547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A679AD-F86E-4B2C-A283-3914E1316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SRK ~ Swadhyay!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F181EC-FBEC-41EB-BEA6-FD2EE2F47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64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l">
              <a:buNone/>
            </a:pPr>
            <a:r>
              <a:rPr lang="en-US" b="0" i="0" dirty="0">
                <a:solidFill>
                  <a:srgbClr val="444444"/>
                </a:solidFill>
                <a:effectLst/>
                <a:latin typeface="Open Sans"/>
              </a:rPr>
              <a:t>A collaborative effort initiated to promoted self-paced learning. Dedicated, focused and passionate to collaborate together to develop quality products. Intended to realize that collaboration is our strongest asset!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444444"/>
                </a:solidFill>
                <a:effectLst/>
                <a:latin typeface="Open Sans"/>
              </a:rPr>
              <a:t>We are a team of 3 members: dedicated, focused and passionate to bring about reforms and think differently. The main object to develop SWADHYAY! is to combine and complement the different perspective and ideas collaboratively to promote e-learning.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Open Sans"/>
              </a:rPr>
              <a:t>collaborate and succeed.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44444"/>
                </a:solidFill>
                <a:latin typeface="Open Sans"/>
              </a:rPr>
              <a:t>Grow as a community.</a:t>
            </a:r>
            <a:endParaRPr lang="en-US" b="0" i="0" dirty="0">
              <a:solidFill>
                <a:srgbClr val="444444"/>
              </a:solidFill>
              <a:effectLst/>
              <a:latin typeface="Open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Open Sans"/>
              </a:rPr>
              <a:t>be curious, be patient not 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Open Sans"/>
              </a:rPr>
              <a:t>judgemental</a:t>
            </a:r>
            <a:r>
              <a:rPr lang="en-US" b="0" i="0" dirty="0">
                <a:solidFill>
                  <a:srgbClr val="444444"/>
                </a:solidFill>
                <a:effectLst/>
                <a:latin typeface="Open Sans"/>
              </a:rPr>
              <a:t>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94C07B-A168-4D4D-A302-AF3AE207A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SRK ~ Swadhyay!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6A08C7-C4F0-41C8-AD16-4AD8F45BD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Highlights</a:t>
            </a:r>
          </a:p>
        </p:txBody>
      </p:sp>
      <p:graphicFrame>
        <p:nvGraphicFramePr>
          <p:cNvPr id="8" name="Content Placeholder 2" descr="Trapezoid list showing 4 groups arranged from left to right with task descriptions under each group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3800038"/>
              </p:ext>
            </p:extLst>
          </p:nvPr>
        </p:nvGraphicFramePr>
        <p:xfrm>
          <a:off x="1279525" y="2190750"/>
          <a:ext cx="9629775" cy="398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BF57A2-4B24-45BA-8D8F-CEAF688C6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SRK ~ Swadhyay!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38170-0715-45F8-A3F1-8A2655688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9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Stalk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8624538" cy="4157449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dirty="0"/>
              <a:t>HTML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dirty="0"/>
              <a:t>CSS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dirty="0"/>
              <a:t>JavaScript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dirty="0"/>
              <a:t>Flask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dirty="0"/>
              <a:t>Python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dirty="0"/>
              <a:t>Python advance Modules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7D370-C736-404C-9895-E78236963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SRK ~ Swadhyay!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434FF-2A91-42EE-9662-AA67215FA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9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Scope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2E3D5B-457E-48BB-B7A6-27D5186EDEDE}"/>
              </a:ext>
            </a:extLst>
          </p:cNvPr>
          <p:cNvSpPr txBox="1"/>
          <p:nvPr/>
        </p:nvSpPr>
        <p:spPr>
          <a:xfrm>
            <a:off x="1065320" y="2281561"/>
            <a:ext cx="993411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More resources and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More interactive interface.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Adding relaxing exercises and games.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0A12AF-DBB9-40A3-9B98-2C3512857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SRK ~ Swadhyay!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466EB4-8232-467D-9766-929DB53C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6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Name - SRK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8A5EE3-816E-442A-AFA4-F9B784944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796" y="4306607"/>
            <a:ext cx="4595071" cy="2085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552E77-D7D1-47B4-A2F6-3F9009CE0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469" y="2067063"/>
            <a:ext cx="4595071" cy="20850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EBDB4D-116F-4DF6-B375-FA2EBCFA5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460" y="2067063"/>
            <a:ext cx="4096588" cy="2085050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430432D-FA66-4733-97A8-423BE6FCF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SRK ~ Swadhyay!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7CFB8F5-F4D5-4B17-BD5F-C7F62295F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0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44</TotalTime>
  <Words>253</Words>
  <Application>Microsoft Office PowerPoint</Application>
  <PresentationFormat>Widescreen</PresentationFormat>
  <Paragraphs>45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Open Sans</vt:lpstr>
      <vt:lpstr>Wingdings</vt:lpstr>
      <vt:lpstr>Educational subjects 16x9</vt:lpstr>
      <vt:lpstr>Swadhyay!</vt:lpstr>
      <vt:lpstr>PowerPoint Presentation</vt:lpstr>
      <vt:lpstr>Objective</vt:lpstr>
      <vt:lpstr>Highlights</vt:lpstr>
      <vt:lpstr>Technology Stalk</vt:lpstr>
      <vt:lpstr>Future Scope</vt:lpstr>
      <vt:lpstr>TEAM Name - SRK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Swadhyay!</dc:title>
  <dc:creator>syeda reeha quasar</dc:creator>
  <cp:lastModifiedBy>syeda reeha quasar</cp:lastModifiedBy>
  <cp:revision>1</cp:revision>
  <dcterms:created xsi:type="dcterms:W3CDTF">2020-09-20T09:35:53Z</dcterms:created>
  <dcterms:modified xsi:type="dcterms:W3CDTF">2020-09-20T10:20:45Z</dcterms:modified>
</cp:coreProperties>
</file>